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8" r:id="rId3"/>
    <p:sldId id="277" r:id="rId4"/>
    <p:sldId id="269" r:id="rId5"/>
    <p:sldId id="258" r:id="rId6"/>
    <p:sldId id="260" r:id="rId7"/>
    <p:sldId id="266" r:id="rId8"/>
    <p:sldId id="256" r:id="rId9"/>
    <p:sldId id="272" r:id="rId10"/>
    <p:sldId id="274" r:id="rId11"/>
    <p:sldId id="276" r:id="rId12"/>
    <p:sldId id="273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Sanderson [OLICAT]" userId="7821def6-75c7-437b-9316-e406c10900b0" providerId="ADAL" clId="{AABE075E-7A97-46DF-9257-8B199162E8E0}"/>
    <pc:docChg chg="modSld">
      <pc:chgData name="Lisa Sanderson [OLICAT]" userId="7821def6-75c7-437b-9316-e406c10900b0" providerId="ADAL" clId="{AABE075E-7A97-46DF-9257-8B199162E8E0}" dt="2022-03-02T15:18:15.425" v="12" actId="20577"/>
      <pc:docMkLst>
        <pc:docMk/>
      </pc:docMkLst>
      <pc:sldChg chg="modSp mod">
        <pc:chgData name="Lisa Sanderson [OLICAT]" userId="7821def6-75c7-437b-9316-e406c10900b0" providerId="ADAL" clId="{AABE075E-7A97-46DF-9257-8B199162E8E0}" dt="2022-03-02T15:18:15.425" v="12" actId="20577"/>
        <pc:sldMkLst>
          <pc:docMk/>
          <pc:sldMk cId="3407946577" sldId="275"/>
        </pc:sldMkLst>
        <pc:spChg chg="mod">
          <ac:chgData name="Lisa Sanderson [OLICAT]" userId="7821def6-75c7-437b-9316-e406c10900b0" providerId="ADAL" clId="{AABE075E-7A97-46DF-9257-8B199162E8E0}" dt="2022-03-02T15:18:15.425" v="12" actId="20577"/>
          <ac:spMkLst>
            <pc:docMk/>
            <pc:sldMk cId="3407946577" sldId="275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778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738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15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09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370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69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70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98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03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351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285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78E41-DD25-451F-AA1A-4E8262590FC3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56B8F-A0AA-44B2-9B8E-8A5C3E0D11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62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14797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3920" y="3200400"/>
            <a:ext cx="1220592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200" dirty="0"/>
              <a:t>    </a:t>
            </a:r>
            <a:r>
              <a:rPr lang="en-GB" sz="3000" b="1" dirty="0">
                <a:latin typeface="Ink Free" panose="03080402000500000000" pitchFamily="66" charset="0"/>
              </a:rPr>
              <a:t>Pope Francis has asked all of us to pray with him for peace in Ukraine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374073" y="512619"/>
            <a:ext cx="63520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Ink Free" panose="03080402000500000000" pitchFamily="66" charset="0"/>
              </a:rPr>
              <a:t>Today is</a:t>
            </a:r>
          </a:p>
          <a:p>
            <a:r>
              <a:rPr lang="en-GB" sz="3200" b="1" dirty="0">
                <a:solidFill>
                  <a:schemeClr val="bg1"/>
                </a:solidFill>
                <a:latin typeface="Ink Free" panose="03080402000500000000" pitchFamily="66" charset="0"/>
              </a:rPr>
              <a:t>Ash Wednesday </a:t>
            </a:r>
          </a:p>
        </p:txBody>
      </p:sp>
    </p:spTree>
    <p:extLst>
      <p:ext uri="{BB962C8B-B14F-4D97-AF65-F5344CB8AC3E}">
        <p14:creationId xmlns:p14="http://schemas.microsoft.com/office/powerpoint/2010/main" val="2678973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urope, Continent, World, Multicolour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254" y="0"/>
            <a:ext cx="8888748" cy="676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4765" y="3560618"/>
            <a:ext cx="3172690" cy="720436"/>
          </a:xfrm>
        </p:spPr>
        <p:txBody>
          <a:bodyPr>
            <a:normAutofit fontScale="90000"/>
          </a:bodyPr>
          <a:lstStyle/>
          <a:p>
            <a:br>
              <a:rPr lang="en-GB" sz="3400" dirty="0"/>
            </a:br>
            <a:br>
              <a:rPr lang="en-GB" sz="3400" dirty="0"/>
            </a:br>
            <a:r>
              <a:rPr lang="en-GB" sz="3400" dirty="0">
                <a:solidFill>
                  <a:srgbClr val="0070C0"/>
                </a:solidFill>
              </a:rPr>
              <a:t>Ukraine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45" y="304801"/>
            <a:ext cx="5971310" cy="2286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>
                <a:solidFill>
                  <a:srgbClr val="00B0F0"/>
                </a:solidFill>
                <a:latin typeface="Ink Free" panose="03080402000500000000" pitchFamily="66" charset="0"/>
              </a:rPr>
              <a:t>A prayer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00B0F0"/>
                </a:solidFill>
                <a:latin typeface="Ink Free" panose="03080402000500000000" pitchFamily="66" charset="0"/>
              </a:rPr>
              <a:t>  for peace </a:t>
            </a:r>
          </a:p>
          <a:p>
            <a:pPr marL="0" indent="0">
              <a:buNone/>
            </a:pPr>
            <a:r>
              <a:rPr lang="en-GB" sz="4400" b="1" dirty="0">
                <a:solidFill>
                  <a:srgbClr val="00B0F0"/>
                </a:solidFill>
                <a:latin typeface="Ink Free" panose="03080402000500000000" pitchFamily="66" charset="0"/>
              </a:rPr>
              <a:t>      in Ukraine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7315200" y="4281054"/>
            <a:ext cx="4876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600" b="1" dirty="0">
                <a:solidFill>
                  <a:srgbClr val="0070C0"/>
                </a:solidFill>
                <a:latin typeface="Ink Free" panose="03080402000500000000" pitchFamily="66" charset="0"/>
              </a:rPr>
              <a:t>Ash Wednesday 2022</a:t>
            </a:r>
          </a:p>
        </p:txBody>
      </p:sp>
    </p:spTree>
    <p:extLst>
      <p:ext uri="{BB962C8B-B14F-4D97-AF65-F5344CB8AC3E}">
        <p14:creationId xmlns:p14="http://schemas.microsoft.com/office/powerpoint/2010/main" val="151112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ndle, Light, Candlelight, Flame, Wick, Candle Wi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t="8525" r="-4584" b="-8525"/>
          <a:stretch/>
        </p:blipFill>
        <p:spPr bwMode="auto">
          <a:xfrm>
            <a:off x="6295868" y="1020783"/>
            <a:ext cx="85031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74559" y="854439"/>
            <a:ext cx="13344076" cy="4974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5400" b="1" dirty="0">
                <a:solidFill>
                  <a:schemeClr val="bg1"/>
                </a:solidFill>
                <a:latin typeface="Ink Free" panose="03080402000500000000" pitchFamily="66" charset="0"/>
              </a:rPr>
              <a:t>In the name of the Father </a:t>
            </a:r>
          </a:p>
          <a:p>
            <a:pPr>
              <a:lnSpc>
                <a:spcPct val="150000"/>
              </a:lnSpc>
            </a:pPr>
            <a:r>
              <a:rPr lang="en-GB" sz="5400" b="1" dirty="0">
                <a:solidFill>
                  <a:schemeClr val="bg1"/>
                </a:solidFill>
                <a:latin typeface="Ink Free" panose="03080402000500000000" pitchFamily="66" charset="0"/>
              </a:rPr>
              <a:t>and of the Son </a:t>
            </a:r>
          </a:p>
          <a:p>
            <a:pPr>
              <a:lnSpc>
                <a:spcPct val="150000"/>
              </a:lnSpc>
            </a:pPr>
            <a:r>
              <a:rPr lang="en-GB" sz="5400" b="1" dirty="0">
                <a:solidFill>
                  <a:schemeClr val="bg1"/>
                </a:solidFill>
                <a:latin typeface="Ink Free" panose="03080402000500000000" pitchFamily="66" charset="0"/>
              </a:rPr>
              <a:t>and of the Holy Spirit. </a:t>
            </a:r>
          </a:p>
          <a:p>
            <a:pPr>
              <a:lnSpc>
                <a:spcPct val="150000"/>
              </a:lnSpc>
            </a:pPr>
            <a:r>
              <a:rPr lang="en-GB" sz="5400" b="1" dirty="0">
                <a:solidFill>
                  <a:schemeClr val="bg1"/>
                </a:solidFill>
                <a:latin typeface="Ink Free" panose="03080402000500000000" pitchFamily="66" charset="0"/>
              </a:rPr>
              <a:t>Amen</a:t>
            </a:r>
            <a:endParaRPr lang="en-GB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279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Ukraine, Flag, National Flag, Nation, Country, Ensig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038" y="168203"/>
            <a:ext cx="9743750" cy="649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1" y="1399309"/>
            <a:ext cx="10287000" cy="3144982"/>
          </a:xfrm>
        </p:spPr>
        <p:txBody>
          <a:bodyPr>
            <a:noAutofit/>
          </a:bodyPr>
          <a:lstStyle/>
          <a:p>
            <a:pPr algn="ctr"/>
            <a:br>
              <a:rPr lang="en-GB" sz="3200" dirty="0"/>
            </a:br>
            <a:br>
              <a:rPr lang="en-GB" sz="3200" dirty="0"/>
            </a:br>
            <a:r>
              <a:rPr lang="en-GB" sz="3200" b="1" dirty="0">
                <a:solidFill>
                  <a:srgbClr val="FFFF00"/>
                </a:solidFill>
                <a:latin typeface="Ink Free" panose="03080402000500000000" pitchFamily="66" charset="0"/>
              </a:rPr>
              <a:t>Lamb of God, you take away the sins of the world,</a:t>
            </a:r>
            <a:br>
              <a:rPr lang="en-GB" sz="3200" b="1" dirty="0">
                <a:solidFill>
                  <a:srgbClr val="FFFF00"/>
                </a:solidFill>
                <a:latin typeface="Ink Free" panose="03080402000500000000" pitchFamily="66" charset="0"/>
              </a:rPr>
            </a:br>
            <a:br>
              <a:rPr lang="en-GB" sz="3200" b="1" i="1" dirty="0">
                <a:solidFill>
                  <a:srgbClr val="FFFF00"/>
                </a:solidFill>
                <a:latin typeface="Ink Free" panose="03080402000500000000" pitchFamily="66" charset="0"/>
              </a:rPr>
            </a:br>
            <a:r>
              <a:rPr lang="en-GB" sz="3200" b="1" i="1" dirty="0">
                <a:solidFill>
                  <a:srgbClr val="FFFF00"/>
                </a:solidFill>
                <a:latin typeface="Ink Free" panose="03080402000500000000" pitchFamily="66" charset="0"/>
              </a:rPr>
              <a:t>Have mercy on us.</a:t>
            </a:r>
            <a:br>
              <a:rPr lang="en-GB" sz="3200" dirty="0">
                <a:solidFill>
                  <a:srgbClr val="FFFF00"/>
                </a:solidFill>
              </a:rPr>
            </a:br>
            <a:br>
              <a:rPr lang="en-GB" sz="3200" dirty="0">
                <a:solidFill>
                  <a:srgbClr val="FFFF00"/>
                </a:solidFill>
              </a:rPr>
            </a:br>
            <a:br>
              <a:rPr lang="en-GB" sz="3200" dirty="0">
                <a:solidFill>
                  <a:srgbClr val="FFFF00"/>
                </a:solidFill>
              </a:rPr>
            </a:br>
            <a:br>
              <a:rPr lang="en-GB" sz="3200" dirty="0">
                <a:solidFill>
                  <a:srgbClr val="FFFF00"/>
                </a:solidFill>
              </a:rPr>
            </a:br>
            <a:br>
              <a:rPr lang="en-GB" sz="3200" dirty="0">
                <a:solidFill>
                  <a:srgbClr val="FFFF00"/>
                </a:solidFill>
              </a:rPr>
            </a:br>
            <a:r>
              <a:rPr lang="en-GB" sz="3200" b="1" dirty="0">
                <a:solidFill>
                  <a:srgbClr val="0070C0"/>
                </a:solidFill>
                <a:latin typeface="Ink Free" panose="03080402000500000000" pitchFamily="66" charset="0"/>
              </a:rPr>
              <a:t>Lamb of God, you take away the sins of the world,</a:t>
            </a:r>
            <a:br>
              <a:rPr lang="en-GB" sz="3200" b="1" dirty="0">
                <a:solidFill>
                  <a:srgbClr val="0070C0"/>
                </a:solidFill>
                <a:latin typeface="Ink Free" panose="03080402000500000000" pitchFamily="66" charset="0"/>
              </a:rPr>
            </a:br>
            <a:br>
              <a:rPr lang="en-GB" sz="3200" b="1" dirty="0">
                <a:solidFill>
                  <a:srgbClr val="0070C0"/>
                </a:solidFill>
                <a:latin typeface="Ink Free" panose="03080402000500000000" pitchFamily="66" charset="0"/>
              </a:rPr>
            </a:br>
            <a:r>
              <a:rPr lang="en-GB" sz="3200" b="1" i="1" dirty="0">
                <a:solidFill>
                  <a:srgbClr val="0070C0"/>
                </a:solidFill>
                <a:latin typeface="Ink Free" panose="03080402000500000000" pitchFamily="66" charset="0"/>
              </a:rPr>
              <a:t>Grant us peace.</a:t>
            </a:r>
          </a:p>
        </p:txBody>
      </p:sp>
    </p:spTree>
    <p:extLst>
      <p:ext uri="{BB962C8B-B14F-4D97-AF65-F5344CB8AC3E}">
        <p14:creationId xmlns:p14="http://schemas.microsoft.com/office/powerpoint/2010/main" val="3270550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818" y="-360217"/>
            <a:ext cx="11984182" cy="2050906"/>
          </a:xfrm>
        </p:spPr>
        <p:txBody>
          <a:bodyPr>
            <a:normAutofit/>
          </a:bodyPr>
          <a:lstStyle/>
          <a:p>
            <a:pPr algn="ctr"/>
            <a:r>
              <a:rPr lang="en-GB" sz="3000" dirty="0">
                <a:solidFill>
                  <a:srgbClr val="0070C0"/>
                </a:solidFill>
                <a:latin typeface="+mn-lt"/>
              </a:rPr>
              <a:t>Leader: Father God, we ask you to protect the people of Ukraine as their country is under attack. </a:t>
            </a:r>
          </a:p>
        </p:txBody>
      </p:sp>
      <p:pic>
        <p:nvPicPr>
          <p:cNvPr id="7170" name="Picture 2" descr="Ukraine, The Science, Selection, Whea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345" y="1108364"/>
            <a:ext cx="6941128" cy="462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60764" y="5735782"/>
            <a:ext cx="105710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rgbClr val="0070C0"/>
                </a:solidFill>
              </a:rPr>
              <a:t>Leader: Lamb of God, you take away the sins of the world,</a:t>
            </a:r>
            <a:br>
              <a:rPr lang="en-GB" sz="3000" dirty="0">
                <a:solidFill>
                  <a:srgbClr val="0070C0"/>
                </a:solidFill>
              </a:rPr>
            </a:br>
            <a:r>
              <a:rPr lang="en-GB" sz="3000" dirty="0">
                <a:solidFill>
                  <a:srgbClr val="0070C0"/>
                </a:solidFill>
              </a:rPr>
              <a:t>All: </a:t>
            </a:r>
            <a:r>
              <a:rPr lang="en-GB" sz="3000" i="1" dirty="0">
                <a:solidFill>
                  <a:srgbClr val="0070C0"/>
                </a:solidFill>
              </a:rPr>
              <a:t>Grant us peace.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7838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255" y="-221673"/>
            <a:ext cx="10425545" cy="1912361"/>
          </a:xfrm>
        </p:spPr>
        <p:txBody>
          <a:bodyPr>
            <a:normAutofit/>
          </a:bodyPr>
          <a:lstStyle/>
          <a:p>
            <a:pPr algn="ctr"/>
            <a:r>
              <a:rPr lang="en-GB" sz="3000" dirty="0">
                <a:solidFill>
                  <a:srgbClr val="0070C0"/>
                </a:solidFill>
                <a:latin typeface="+mn-lt"/>
              </a:rPr>
              <a:t>Leader: Loving Lord Jesus, the children of Ukraine are just like us, we pray that they may be kept safe.</a:t>
            </a:r>
            <a:endParaRPr lang="en-GB" sz="3000" dirty="0">
              <a:latin typeface="+mn-lt"/>
            </a:endParaRPr>
          </a:p>
        </p:txBody>
      </p:sp>
      <p:pic>
        <p:nvPicPr>
          <p:cNvPr id="8194" name="Picture 2" descr="Boys, Meadow, Kids, Hats, Read, Boo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433" y="1191491"/>
            <a:ext cx="6762733" cy="449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28255" y="5691157"/>
            <a:ext cx="109312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rgbClr val="0070C0"/>
                </a:solidFill>
              </a:rPr>
              <a:t>Leader: Lamb of God, you take away the sins of the world,</a:t>
            </a:r>
            <a:br>
              <a:rPr lang="en-GB" sz="3000" dirty="0">
                <a:solidFill>
                  <a:srgbClr val="0070C0"/>
                </a:solidFill>
              </a:rPr>
            </a:br>
            <a:r>
              <a:rPr lang="en-GB" sz="3000" dirty="0">
                <a:solidFill>
                  <a:srgbClr val="0070C0"/>
                </a:solidFill>
              </a:rPr>
              <a:t>All: </a:t>
            </a:r>
            <a:r>
              <a:rPr lang="en-GB" sz="3000" i="1" dirty="0">
                <a:solidFill>
                  <a:srgbClr val="0070C0"/>
                </a:solidFill>
              </a:rPr>
              <a:t>Grant us peace.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4044736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Kiev, Ukraine, Church,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0"/>
            <a:ext cx="102869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38199" y="152400"/>
            <a:ext cx="102869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Leader: Holy Spirit, we pray for the Christians in Ukraine.</a:t>
            </a:r>
          </a:p>
          <a:p>
            <a:r>
              <a:rPr lang="en-GB" sz="3000" dirty="0">
                <a:solidFill>
                  <a:srgbClr val="0070C0"/>
                </a:solidFill>
              </a:rPr>
              <a:t>Give them courage to proclaim your peace.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1825625"/>
            <a:ext cx="71974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</a:rPr>
              <a:t>Leader: Lamb of God, you take away the sins of the world,</a:t>
            </a:r>
            <a:br>
              <a:rPr lang="en-GB" sz="3000" dirty="0">
                <a:solidFill>
                  <a:srgbClr val="0070C0"/>
                </a:solidFill>
              </a:rPr>
            </a:br>
            <a:r>
              <a:rPr lang="en-GB" sz="3000" dirty="0">
                <a:solidFill>
                  <a:srgbClr val="0070C0"/>
                </a:solidFill>
              </a:rPr>
              <a:t>                                   All: </a:t>
            </a:r>
            <a:r>
              <a:rPr lang="en-GB" sz="3000" i="1" dirty="0">
                <a:solidFill>
                  <a:srgbClr val="0070C0"/>
                </a:solidFill>
              </a:rPr>
              <a:t>Grant us peace.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656400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8145" y="0"/>
            <a:ext cx="10363199" cy="110836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+mn-lt"/>
              </a:rPr>
              <a:t>Leader: On this Ash Wednesday, as Lent begins,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we pray for all those who are having to hide from violence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96290" y="4932218"/>
            <a:ext cx="9434945" cy="1925782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3500" dirty="0"/>
              <a:t>Leader: Lord, in your mercy</a:t>
            </a:r>
          </a:p>
          <a:p>
            <a:r>
              <a:rPr lang="en-GB" sz="3500" dirty="0"/>
              <a:t>All: Hear our prayer</a:t>
            </a:r>
          </a:p>
        </p:txBody>
      </p:sp>
      <p:pic>
        <p:nvPicPr>
          <p:cNvPr id="10242" name="Picture 2" descr="Sunflower, Window, Grunge, Ukra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627" y="1108364"/>
            <a:ext cx="8368143" cy="471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646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28" y="71888"/>
            <a:ext cx="11263745" cy="15937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300" dirty="0">
                <a:latin typeface="+mn-lt"/>
              </a:rPr>
              <a:t>Leader: On this Ash Wednesday, as Lent begins,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we pray for brave people in Russia who are protesting against the war.</a:t>
            </a:r>
            <a:br>
              <a:rPr lang="en-GB" dirty="0"/>
            </a:b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510145" y="5691157"/>
            <a:ext cx="92271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3000" dirty="0"/>
              <a:t>Leader: Lord, in your mercy         All: </a:t>
            </a:r>
            <a:r>
              <a:rPr lang="en-GB" sz="3000" i="1" dirty="0"/>
              <a:t>Hear our prayer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8434" name="Picture 2" descr="War, War Zone, Refugees, 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729" y="1044808"/>
            <a:ext cx="8004136" cy="515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948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28" y="71888"/>
            <a:ext cx="11263745" cy="15937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300" dirty="0">
                <a:latin typeface="+mn-lt"/>
              </a:rPr>
              <a:t>Leader: On this Ash Wednesday, as Lent begins,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we pray for all those who work to build bridges towards peace.</a:t>
            </a:r>
            <a:br>
              <a:rPr lang="en-GB" dirty="0"/>
            </a:b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379095" y="5691157"/>
            <a:ext cx="93581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000" dirty="0"/>
          </a:p>
          <a:p>
            <a:pPr algn="ctr"/>
            <a:r>
              <a:rPr lang="en-GB" sz="3000" dirty="0"/>
              <a:t>Leader: Lord, in your mercy     All: </a:t>
            </a:r>
            <a:r>
              <a:rPr lang="en-GB" sz="3000" i="1" dirty="0"/>
              <a:t>Hear our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2" descr="Bridge, Ukraine, Carpathi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815" y="1158731"/>
            <a:ext cx="7527348" cy="501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212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109" y="71888"/>
            <a:ext cx="7584795" cy="3540742"/>
          </a:xfrm>
        </p:spPr>
        <p:txBody>
          <a:bodyPr>
            <a:normAutofit/>
          </a:bodyPr>
          <a:lstStyle/>
          <a:p>
            <a:r>
              <a:rPr lang="en-GB" sz="3300" dirty="0">
                <a:latin typeface="+mn-lt"/>
              </a:rPr>
              <a:t>Leader: On this Ash Wednesday, 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as Lent begins,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we pray for families 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who have become refugees, 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leaving their homes</a:t>
            </a:r>
            <a:br>
              <a:rPr lang="en-GB" sz="3300" dirty="0">
                <a:latin typeface="+mn-lt"/>
              </a:rPr>
            </a:br>
            <a:r>
              <a:rPr lang="en-GB" sz="3300" dirty="0">
                <a:latin typeface="+mn-lt"/>
              </a:rPr>
              <a:t>to escape the war.</a:t>
            </a:r>
            <a:br>
              <a:rPr lang="en-GB" dirty="0"/>
            </a:b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80110" y="5691157"/>
            <a:ext cx="120118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000" dirty="0"/>
          </a:p>
          <a:p>
            <a:r>
              <a:rPr lang="en-GB" sz="3000" dirty="0"/>
              <a:t> Leader: Lord, in your mercy                                                 All: </a:t>
            </a:r>
            <a:r>
              <a:rPr lang="en-GB" sz="3000" i="1" dirty="0"/>
              <a:t>Hear our prayer</a:t>
            </a:r>
          </a:p>
        </p:txBody>
      </p:sp>
      <p:pic>
        <p:nvPicPr>
          <p:cNvPr id="19458" name="Picture 2" descr="War Torn, Refugees, Poor, Destitute, Fleeing, Runn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415" y="159252"/>
            <a:ext cx="4605388" cy="654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169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669" y="959370"/>
            <a:ext cx="3882453" cy="5591331"/>
          </a:xfrm>
        </p:spPr>
        <p:txBody>
          <a:bodyPr>
            <a:normAutofit fontScale="90000"/>
          </a:bodyPr>
          <a:lstStyle/>
          <a:p>
            <a:r>
              <a:rPr lang="en-GB" sz="3300" dirty="0">
                <a:solidFill>
                  <a:srgbClr val="0070C0"/>
                </a:solidFill>
                <a:latin typeface="+mn-lt"/>
              </a:rPr>
              <a:t>Leader: We pray for the children of Ukraine, for those who are scared, wounded, or suffering in any way as the result of the war.</a:t>
            </a:r>
            <a:br>
              <a:rPr lang="en-GB" sz="3000" dirty="0">
                <a:latin typeface="+mn-lt"/>
              </a:rPr>
            </a:br>
            <a:br>
              <a:rPr lang="en-GB" sz="3000" dirty="0">
                <a:latin typeface="+mn-lt"/>
              </a:rPr>
            </a:br>
            <a:br>
              <a:rPr lang="en-GB" sz="3000" dirty="0">
                <a:latin typeface="+mn-lt"/>
              </a:rPr>
            </a:br>
            <a:r>
              <a:rPr lang="en-GB" sz="3300" dirty="0">
                <a:solidFill>
                  <a:srgbClr val="0070C0"/>
                </a:solidFill>
                <a:latin typeface="+mn-lt"/>
              </a:rPr>
              <a:t>Leader: Lamb of God, who takes away the sins of the world,</a:t>
            </a:r>
            <a:br>
              <a:rPr lang="en-GB" sz="3300" dirty="0">
                <a:solidFill>
                  <a:srgbClr val="0070C0"/>
                </a:solidFill>
                <a:latin typeface="+mn-lt"/>
              </a:rPr>
            </a:br>
            <a:br>
              <a:rPr lang="en-GB" sz="3300" dirty="0">
                <a:solidFill>
                  <a:srgbClr val="0070C0"/>
                </a:solidFill>
                <a:latin typeface="+mn-lt"/>
              </a:rPr>
            </a:br>
            <a:r>
              <a:rPr lang="en-GB" sz="3300" dirty="0">
                <a:solidFill>
                  <a:srgbClr val="0070C0"/>
                </a:solidFill>
                <a:latin typeface="+mn-lt"/>
              </a:rPr>
              <a:t>All: </a:t>
            </a:r>
            <a:r>
              <a:rPr lang="en-GB" sz="3300" i="1" dirty="0">
                <a:solidFill>
                  <a:srgbClr val="0070C0"/>
                </a:solidFill>
                <a:latin typeface="+mn-lt"/>
              </a:rPr>
              <a:t>Grant us peace.</a:t>
            </a:r>
            <a:br>
              <a:rPr lang="en-GB" sz="3000" dirty="0">
                <a:latin typeface="+mn-lt"/>
              </a:rPr>
            </a:br>
            <a:br>
              <a:rPr lang="en-GB" sz="3000" dirty="0">
                <a:latin typeface="+mn-lt"/>
              </a:rPr>
            </a:br>
            <a:br>
              <a:rPr lang="en-GB" sz="3000" dirty="0"/>
            </a:b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616969"/>
            <a:ext cx="7286469" cy="1559993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482" name="Picture 2" descr="War, Refugees, Children, Help, Suffer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1"/>
          <a:stretch/>
        </p:blipFill>
        <p:spPr bwMode="auto">
          <a:xfrm>
            <a:off x="-1" y="0"/>
            <a:ext cx="785576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799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764" y="365125"/>
            <a:ext cx="10994036" cy="324423"/>
          </a:xfrm>
        </p:spPr>
        <p:txBody>
          <a:bodyPr>
            <a:normAutofit fontScale="90000"/>
          </a:bodyPr>
          <a:lstStyle/>
          <a:p>
            <a:r>
              <a:rPr lang="en-GB" dirty="0"/>
              <a:t>Let us pray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393" y="365125"/>
            <a:ext cx="7756160" cy="7115983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Loving Father, on this Ash Wednesday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/>
              <a:t>as Lent begins, we pray for peace in Ukraine.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i="1" dirty="0"/>
              <a:t>We pray that the people of Ukraine may feel your Spirit near to them in their suffering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i="1" dirty="0"/>
              <a:t>We pray that leaders will call an end to fighting,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i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i="1" dirty="0"/>
              <a:t>We pray that the children of Ukraine will soon know safety and peace once more.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i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i="1" dirty="0"/>
              <a:t>We ask this prayer in the name of the Father, and of the Son and of the Holy Spirit. Amen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i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6386" name="Picture 2" descr="Candle, Light, Candlelight, Flame, Wick, Candle Wi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00" r="32521"/>
          <a:stretch/>
        </p:blipFill>
        <p:spPr bwMode="auto">
          <a:xfrm>
            <a:off x="0" y="0"/>
            <a:ext cx="34233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46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536</Words>
  <Application>Microsoft Office PowerPoint</Application>
  <PresentationFormat>Widescreen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Ink Free</vt:lpstr>
      <vt:lpstr>Office Theme</vt:lpstr>
      <vt:lpstr>PowerPoint Presentation</vt:lpstr>
      <vt:lpstr>  Ukraine</vt:lpstr>
      <vt:lpstr>PowerPoint Presentation</vt:lpstr>
      <vt:lpstr>  Lamb of God, you take away the sins of the world,  Have mercy on us.     Lamb of God, you take away the sins of the world,  Grant us peace.</vt:lpstr>
      <vt:lpstr>Leader: Father God, we ask you to protect the people of Ukraine as their country is under attack. </vt:lpstr>
      <vt:lpstr>Leader: Loving Lord Jesus, the children of Ukraine are just like us, we pray that they may be kept safe.</vt:lpstr>
      <vt:lpstr>PowerPoint Presentation</vt:lpstr>
      <vt:lpstr>Leader: On this Ash Wednesday, as Lent begins, we pray for all those who are having to hide from violence</vt:lpstr>
      <vt:lpstr>Leader: On this Ash Wednesday, as Lent begins, we pray for brave people in Russia who are protesting against the war. </vt:lpstr>
      <vt:lpstr>Leader: On this Ash Wednesday, as Lent begins, we pray for all those who work to build bridges towards peace. </vt:lpstr>
      <vt:lpstr>Leader: On this Ash Wednesday,  as Lent begins, we pray for families  who have become refugees,  leaving their homes to escape the war. </vt:lpstr>
      <vt:lpstr>Leader: We pray for the children of Ukraine, for those who are scared, wounded, or suffering in any way as the result of the war.   Leader: Lamb of God, who takes away the sins of the world,  All: Grant us peace.   </vt:lpstr>
      <vt:lpstr>Let us pray</vt:lpstr>
    </vt:vector>
  </TitlesOfParts>
  <Company>EasiPC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FInman@OLPS.internal</dc:creator>
  <cp:lastModifiedBy>Lisa Sanderson [OLICAT]</cp:lastModifiedBy>
  <cp:revision>18</cp:revision>
  <dcterms:created xsi:type="dcterms:W3CDTF">2022-02-26T16:03:11Z</dcterms:created>
  <dcterms:modified xsi:type="dcterms:W3CDTF">2022-03-02T15:18:19Z</dcterms:modified>
</cp:coreProperties>
</file>