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594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5937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6267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205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216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1299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689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859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0255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335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8432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534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8915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264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0227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125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71F3F-3360-4164-A7C8-A325C781E8F9}" type="datetimeFigureOut">
              <a:rPr lang="en-GB" smtClean="0"/>
              <a:t>11/03/2021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64CEE79-E261-4DF8-81E6-E933AE4239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706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03757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 Lenten Meditation </a:t>
            </a:r>
            <a:endParaRPr lang="en-GB" sz="6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514" y="4382551"/>
            <a:ext cx="5283381" cy="214017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4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2269" y="1361554"/>
            <a:ext cx="4865914" cy="4494258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Lord Jesus, when I am sad and depressed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think of you praying in the garden.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08177" y="1361554"/>
            <a:ext cx="2900892" cy="435133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06794" y="42992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8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4851" y="2377439"/>
            <a:ext cx="4796246" cy="3391695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Lord Jesus, when I am fearful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to think of you being taken prisoner.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115537" y="1755957"/>
            <a:ext cx="3656332" cy="435133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23616" y="541392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3594" y="2316481"/>
            <a:ext cx="4073434" cy="2029096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dirty="0" smtClean="0">
                <a:latin typeface="Comic Sans MS" panose="030F0702030302020204" pitchFamily="66" charset="0"/>
              </a:rPr>
              <a:t>Lord Jesus, when I am ill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to think of you being scourged at the pillar.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12751" r="4321"/>
          <a:stretch/>
        </p:blipFill>
        <p:spPr>
          <a:xfrm>
            <a:off x="6008914" y="1827031"/>
            <a:ext cx="5399315" cy="300799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79182" y="7112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02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63" y="3125742"/>
            <a:ext cx="4787537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Lord Jesus, when I have a headache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to think of you wearing the crown of thorns.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2274" y="2247899"/>
            <a:ext cx="3724275" cy="372427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7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7137" y="2751273"/>
            <a:ext cx="440436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Lord Jesus, when I am tired</a:t>
            </a:r>
            <a:br>
              <a:rPr lang="en-GB" dirty="0" smtClean="0"/>
            </a:br>
            <a:r>
              <a:rPr lang="en-GB" dirty="0" smtClean="0"/>
              <a:t>help me to think of you carrying the cross for love of me.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7" name="Picture 6" descr="Graphic, Jesus Silhouette, Stations Of The Cross, Lent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0" y="1334134"/>
            <a:ext cx="3571875" cy="4171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7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2955925"/>
            <a:ext cx="4752975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Lord Jesus, when I am humiliated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to think of you being stripped of your garments.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3150" y="1724024"/>
            <a:ext cx="4572000" cy="34290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05308" y="16431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2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3925" y="3403600"/>
            <a:ext cx="51054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Lord Jesus, when I am in pain</a:t>
            </a:r>
            <a:br>
              <a:rPr lang="en-GB" dirty="0" smtClean="0"/>
            </a:br>
            <a:r>
              <a:rPr lang="en-GB" dirty="0" smtClean="0"/>
              <a:t>help me to think of you being nailed to the cross.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9325" y="2436012"/>
            <a:ext cx="5332847" cy="285988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40142" y="19486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0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2641600"/>
            <a:ext cx="4514850" cy="1325563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dirty="0" smtClean="0">
                <a:latin typeface="Comic Sans MS" panose="030F0702030302020204" pitchFamily="66" charset="0"/>
              </a:rPr>
              <a:t>Lord Jesus, when I am lonely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help me to think of you hanging on the cross.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1901413"/>
            <a:ext cx="4514849" cy="300872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01102" y="12860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4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08275"/>
            <a:ext cx="4467225" cy="1325563"/>
          </a:xfrm>
        </p:spPr>
        <p:txBody>
          <a:bodyPr>
            <a:noAutofit/>
          </a:bodyPr>
          <a:lstStyle/>
          <a:p>
            <a:pPr marL="0" indent="0"/>
            <a:r>
              <a:rPr lang="en-GB" sz="4000" dirty="0" smtClean="0">
                <a:latin typeface="Comic Sans MS" panose="030F0702030302020204" pitchFamily="66" charset="0"/>
              </a:rPr>
              <a:t>Lord Jesus, when I am dying</a:t>
            </a:r>
            <a:br>
              <a:rPr lang="en-GB" sz="4000" dirty="0" smtClean="0">
                <a:latin typeface="Comic Sans MS" panose="030F0702030302020204" pitchFamily="66" charset="0"/>
              </a:rPr>
            </a:br>
            <a:r>
              <a:rPr lang="en-GB" sz="4000" dirty="0" smtClean="0">
                <a:latin typeface="Comic Sans MS" panose="030F0702030302020204" pitchFamily="66" charset="0"/>
              </a:rPr>
              <a:t>Help me to think of you dying on the cross for love of me.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8850" y="1828608"/>
            <a:ext cx="5260142" cy="350539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35639" y="10160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28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3925" y="3051175"/>
            <a:ext cx="4905375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Lord Jesus, help me to remember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how much you suffered for love of me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and help me to love you more and more. 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Amen 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7924" y="1568283"/>
            <a:ext cx="5457825" cy="363712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09811" y="1568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92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1471" y="4450080"/>
            <a:ext cx="8915400" cy="1992365"/>
          </a:xfrm>
        </p:spPr>
        <p:txBody>
          <a:bodyPr/>
          <a:lstStyle/>
          <a:p>
            <a:pPr marL="0" indent="0" algn="ctr">
              <a:buNone/>
            </a:pP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With thanks 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to </a:t>
            </a:r>
            <a:r>
              <a:rPr lang="en-GB" sz="3200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Cafod</a:t>
            </a: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endParaRPr lang="en-GB" sz="3200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for sharing this Lent Meditation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698" y="5695596"/>
            <a:ext cx="2696947" cy="109310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65377" y="4795611"/>
            <a:ext cx="487363" cy="487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90171" y="718779"/>
            <a:ext cx="1071799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Our Father,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Who art in heaven. Hallowed be thy name.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Thy Kingdom come. Thy will be done on earth as it is in heaven.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Give us this day our daily bread and forgive  us our trespasses.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As we forgive those who trespass against us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</a:t>
            </a:r>
            <a:r>
              <a:rPr lang="en-GB" sz="2800" dirty="0" smtClean="0">
                <a:latin typeface="Comic Sans MS" panose="030F0702030302020204" pitchFamily="66" charset="0"/>
              </a:rPr>
              <a:t>nd lead us not into temptation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But deliver us from evil. Amen.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250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264</TotalTime>
  <Words>296</Words>
  <Application>Microsoft Office PowerPoint</Application>
  <PresentationFormat>Widescreen</PresentationFormat>
  <Paragraphs>24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Comic Sans MS</vt:lpstr>
      <vt:lpstr>Wingdings 3</vt:lpstr>
      <vt:lpstr>Wisp</vt:lpstr>
      <vt:lpstr>A Lenten Meditation </vt:lpstr>
      <vt:lpstr>Lord Jesus, when I am sad and depressed Help me think of you praying in the garden. </vt:lpstr>
      <vt:lpstr>Lord Jesus, when I am fearful help me to think of you being taken prisoner. </vt:lpstr>
      <vt:lpstr>Lord Jesus, when I am ill help me to think of you being scourged at the pillar.</vt:lpstr>
      <vt:lpstr>Lord Jesus, when I have a headache help me to think of you wearing the crown of thorns. </vt:lpstr>
      <vt:lpstr>Lord Jesus, when I am tired help me to think of you carrying the cross for love of me. </vt:lpstr>
      <vt:lpstr>Lord Jesus, when I am humiliated help me to think of you being stripped of your garments. </vt:lpstr>
      <vt:lpstr>Lord Jesus, when I am in pain help me to think of you being nailed to the cross. </vt:lpstr>
      <vt:lpstr>Lord Jesus, when I am lonely help me to think of you hanging on the cross.</vt:lpstr>
      <vt:lpstr>Lord Jesus, when I am dying Help me to think of you dying on the cross for love of me.</vt:lpstr>
      <vt:lpstr>Lord Jesus, help me to remember how much you suffered for love of me and help me to love you more and more.  Amen  </vt:lpstr>
      <vt:lpstr>PowerPoint Presentation</vt:lpstr>
    </vt:vector>
  </TitlesOfParts>
  <Company>St Thomas More Catholic Secondary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Burgess</dc:creator>
  <cp:lastModifiedBy>H Burgess</cp:lastModifiedBy>
  <cp:revision>11</cp:revision>
  <dcterms:created xsi:type="dcterms:W3CDTF">2021-03-10T12:46:42Z</dcterms:created>
  <dcterms:modified xsi:type="dcterms:W3CDTF">2021-03-11T07:13:47Z</dcterms:modified>
</cp:coreProperties>
</file>